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4" r:id="rId6"/>
    <p:sldId id="261" r:id="rId7"/>
    <p:sldId id="262" r:id="rId8"/>
    <p:sldId id="267" r:id="rId9"/>
    <p:sldId id="263" r:id="rId10"/>
    <p:sldId id="266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2950" autoAdjust="0"/>
  </p:normalViewPr>
  <p:slideViewPr>
    <p:cSldViewPr snapToGrid="0">
      <p:cViewPr varScale="1">
        <p:scale>
          <a:sx n="74" d="100"/>
          <a:sy n="74" d="100"/>
        </p:scale>
        <p:origin x="104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A128A-F967-49F4-BF9E-7D61D5724A44}" type="datetimeFigureOut">
              <a:rPr lang="en-US" smtClean="0"/>
              <a:t>10/14/2013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35EC6-7F5F-431B-8CD9-D1A8E0C1F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428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35EC6-7F5F-431B-8CD9-D1A8E0C1F28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521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10/14/2013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10/14/2013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10/14/2013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10/14/2013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10/14/2013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10/14/2013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10/14/2013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10/14/2013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10/14/2013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10/14/2013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10/14/2013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10/14/2013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10/14/2013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10/14/2013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10/14/2013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10/14/2013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10/14/2013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10/14/2013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9461" y="3665885"/>
            <a:ext cx="10301377" cy="243963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Social Studies </a:t>
            </a:r>
            <a:r>
              <a:rPr lang="en-US" dirty="0" smtClean="0"/>
              <a:t>Networking </a:t>
            </a:r>
            <a:br>
              <a:rPr lang="en-US" dirty="0" smtClean="0"/>
            </a:br>
            <a:r>
              <a:rPr lang="en-US" dirty="0" smtClean="0"/>
              <a:t>Middle Level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2911860"/>
            <a:ext cx="9144000" cy="754025"/>
          </a:xfrm>
        </p:spPr>
        <p:txBody>
          <a:bodyPr/>
          <a:lstStyle/>
          <a:p>
            <a:r>
              <a:rPr lang="en-US" dirty="0" smtClean="0"/>
              <a:t>October </a:t>
            </a:r>
            <a:r>
              <a:rPr lang="en-US" dirty="0" smtClean="0"/>
              <a:t>17, </a:t>
            </a:r>
            <a:r>
              <a:rPr lang="en-US" dirty="0" smtClean="0"/>
              <a:t>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75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Districts or Schools</a:t>
            </a:r>
          </a:p>
          <a:p>
            <a:pPr lvl="1"/>
            <a:r>
              <a:rPr lang="en-US" dirty="0" smtClean="0"/>
              <a:t>Each person hare </a:t>
            </a:r>
            <a:r>
              <a:rPr lang="en-US" dirty="0"/>
              <a:t>one new learning or </a:t>
            </a:r>
            <a:r>
              <a:rPr lang="en-US" dirty="0" smtClean="0"/>
              <a:t>idea.</a:t>
            </a:r>
            <a:endParaRPr lang="en-US" dirty="0"/>
          </a:p>
          <a:p>
            <a:pPr lvl="1"/>
            <a:r>
              <a:rPr lang="en-US" dirty="0"/>
              <a:t>What will we share back at our sites</a:t>
            </a:r>
            <a:r>
              <a:rPr lang="en-US" dirty="0" smtClean="0"/>
              <a:t>?</a:t>
            </a:r>
          </a:p>
          <a:p>
            <a:r>
              <a:rPr lang="en-US" dirty="0" smtClean="0"/>
              <a:t>Assignment</a:t>
            </a:r>
          </a:p>
          <a:p>
            <a:pPr lvl="1"/>
            <a:r>
              <a:rPr lang="en-US" dirty="0" smtClean="0"/>
              <a:t>Each team will share </a:t>
            </a:r>
            <a:r>
              <a:rPr lang="en-US" dirty="0" smtClean="0"/>
              <a:t>at least one </a:t>
            </a:r>
            <a:r>
              <a:rPr lang="en-US" dirty="0" smtClean="0"/>
              <a:t>of </a:t>
            </a:r>
            <a:r>
              <a:rPr lang="en-US" dirty="0" smtClean="0"/>
              <a:t>the following:</a:t>
            </a:r>
          </a:p>
          <a:p>
            <a:pPr lvl="2"/>
            <a:r>
              <a:rPr lang="en-US" dirty="0" smtClean="0"/>
              <a:t>Best practice for teaching Social Studies</a:t>
            </a:r>
          </a:p>
          <a:p>
            <a:pPr lvl="2"/>
            <a:r>
              <a:rPr lang="en-US" dirty="0" smtClean="0"/>
              <a:t>New resource</a:t>
            </a:r>
          </a:p>
          <a:p>
            <a:pPr lvl="2"/>
            <a:r>
              <a:rPr lang="en-US" dirty="0" smtClean="0"/>
              <a:t>Lesson incorporating reading and/or writing</a:t>
            </a:r>
          </a:p>
          <a:p>
            <a:pPr lvl="2"/>
            <a:r>
              <a:rPr lang="en-US" dirty="0" smtClean="0"/>
              <a:t>Questions with higher DOK Levels</a:t>
            </a:r>
            <a:endParaRPr lang="en-US" dirty="0" smtClean="0"/>
          </a:p>
          <a:p>
            <a:pPr lvl="1"/>
            <a:r>
              <a:rPr lang="en-US" dirty="0" smtClean="0"/>
              <a:t>Next Meeting</a:t>
            </a:r>
            <a:r>
              <a:rPr lang="en-US" dirty="0" smtClean="0"/>
              <a:t>: February 25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52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</a:t>
            </a:r>
          </a:p>
          <a:p>
            <a:r>
              <a:rPr lang="en-US" dirty="0" smtClean="0"/>
              <a:t>Apply</a:t>
            </a:r>
          </a:p>
          <a:p>
            <a:r>
              <a:rPr lang="en-US" dirty="0" smtClean="0"/>
              <a:t>Evaluate (link on the wiki)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7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69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1272" y="1566832"/>
            <a:ext cx="10233800" cy="4351338"/>
          </a:xfrm>
        </p:spPr>
        <p:txBody>
          <a:bodyPr/>
          <a:lstStyle/>
          <a:p>
            <a:r>
              <a:rPr lang="en-US" dirty="0" smtClean="0"/>
              <a:t>Sharing</a:t>
            </a:r>
          </a:p>
          <a:p>
            <a:r>
              <a:rPr lang="en-US" dirty="0" smtClean="0"/>
              <a:t>Implementing </a:t>
            </a:r>
            <a:r>
              <a:rPr lang="en-US" dirty="0" smtClean="0"/>
              <a:t>the PA Core </a:t>
            </a:r>
            <a:r>
              <a:rPr lang="en-US" dirty="0" smtClean="0"/>
              <a:t>Standards – Teaching Channel</a:t>
            </a:r>
            <a:endParaRPr lang="en-US" dirty="0" smtClean="0"/>
          </a:p>
          <a:p>
            <a:r>
              <a:rPr lang="en-US" dirty="0" smtClean="0"/>
              <a:t>Professional Reading and Discussion </a:t>
            </a:r>
          </a:p>
          <a:p>
            <a:r>
              <a:rPr lang="en-US" dirty="0" smtClean="0"/>
              <a:t>Web Resources for Social Studies</a:t>
            </a:r>
          </a:p>
          <a:p>
            <a:r>
              <a:rPr lang="en-US" dirty="0" smtClean="0"/>
              <a:t>Web </a:t>
            </a:r>
            <a:r>
              <a:rPr lang="en-US" dirty="0" smtClean="0"/>
              <a:t>2.0 Tools for Writing</a:t>
            </a:r>
          </a:p>
          <a:p>
            <a:r>
              <a:rPr lang="en-US" dirty="0" smtClean="0"/>
              <a:t>Collaboration</a:t>
            </a:r>
            <a:endParaRPr lang="en-US" dirty="0" smtClean="0"/>
          </a:p>
          <a:p>
            <a:r>
              <a:rPr lang="en-US" dirty="0" smtClean="0"/>
              <a:t>Exit Slip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8727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have you been trying in the area of</a:t>
            </a:r>
          </a:p>
          <a:p>
            <a:pPr lvl="1"/>
            <a:r>
              <a:rPr lang="en-US" dirty="0"/>
              <a:t>Shifts necessary for the PA (Common) Core</a:t>
            </a:r>
            <a:r>
              <a:rPr lang="en-US" dirty="0" smtClean="0"/>
              <a:t>?</a:t>
            </a:r>
          </a:p>
          <a:p>
            <a:pPr lvl="2"/>
            <a:r>
              <a:rPr lang="en-US" dirty="0" smtClean="0"/>
              <a:t>Reading in Social Studies</a:t>
            </a:r>
          </a:p>
          <a:p>
            <a:pPr lvl="2"/>
            <a:r>
              <a:rPr lang="en-US" dirty="0" smtClean="0"/>
              <a:t>Writing in Social Studies</a:t>
            </a:r>
            <a:endParaRPr lang="en-US" dirty="0"/>
          </a:p>
          <a:p>
            <a:pPr lvl="1"/>
            <a:r>
              <a:rPr lang="en-US" dirty="0" smtClean="0"/>
              <a:t>Higher Order Thinking?</a:t>
            </a:r>
          </a:p>
          <a:p>
            <a:pPr lvl="2"/>
            <a:r>
              <a:rPr lang="en-US" dirty="0" smtClean="0"/>
              <a:t>Webb’s Depth of Knowledge</a:t>
            </a:r>
          </a:p>
          <a:p>
            <a:r>
              <a:rPr lang="en-US" dirty="0" smtClean="0"/>
              <a:t>What needs to be added to the Content Area Wiki for ELA?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54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Implementing the PA Core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Best Practices</a:t>
            </a:r>
            <a:endParaRPr lang="en-US" dirty="0" smtClean="0"/>
          </a:p>
          <a:p>
            <a:pPr lvl="1"/>
            <a:r>
              <a:rPr lang="en-US" dirty="0" smtClean="0"/>
              <a:t>Teaching Channel</a:t>
            </a:r>
          </a:p>
          <a:p>
            <a:pPr lvl="1"/>
            <a:r>
              <a:rPr lang="en-US" dirty="0" smtClean="0"/>
              <a:t>Links on Wiki</a:t>
            </a:r>
          </a:p>
          <a:p>
            <a:r>
              <a:rPr lang="en-US" dirty="0" smtClean="0"/>
              <a:t>Choose a video</a:t>
            </a:r>
          </a:p>
          <a:p>
            <a:pPr lvl="1"/>
            <a:r>
              <a:rPr lang="en-US" dirty="0" smtClean="0"/>
              <a:t>Watch video</a:t>
            </a:r>
          </a:p>
          <a:p>
            <a:pPr lvl="1"/>
            <a:r>
              <a:rPr lang="en-US" dirty="0" smtClean="0"/>
              <a:t>What ‘take </a:t>
            </a:r>
            <a:r>
              <a:rPr lang="en-US" dirty="0" err="1" smtClean="0"/>
              <a:t>aways</a:t>
            </a:r>
            <a:r>
              <a:rPr lang="en-US" dirty="0" smtClean="0"/>
              <a:t>’ did you glean?</a:t>
            </a:r>
          </a:p>
          <a:p>
            <a:r>
              <a:rPr lang="en-US" dirty="0" smtClean="0"/>
              <a:t>Whole group discussion</a:t>
            </a:r>
          </a:p>
        </p:txBody>
      </p:sp>
    </p:spTree>
    <p:extLst>
      <p:ext uri="{BB962C8B-B14F-4D97-AF65-F5344CB8AC3E}">
        <p14:creationId xmlns:p14="http://schemas.microsoft.com/office/powerpoint/2010/main" val="403771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Professional Reading &amp;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from the articles listed on the wiki</a:t>
            </a:r>
          </a:p>
          <a:p>
            <a:pPr lvl="1"/>
            <a:r>
              <a:rPr lang="en-US" dirty="0" smtClean="0"/>
              <a:t>May read more than one</a:t>
            </a:r>
            <a:endParaRPr lang="en-US" dirty="0" smtClean="0"/>
          </a:p>
          <a:p>
            <a:r>
              <a:rPr lang="en-US" dirty="0" smtClean="0"/>
              <a:t>Read and note items for discussion</a:t>
            </a:r>
          </a:p>
          <a:p>
            <a:r>
              <a:rPr lang="en-US" dirty="0" smtClean="0"/>
              <a:t>Form groups by article and discuss</a:t>
            </a:r>
          </a:p>
          <a:p>
            <a:r>
              <a:rPr lang="en-US" dirty="0" smtClean="0"/>
              <a:t>Return to table and share each article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92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2.0 Tools for </a:t>
            </a:r>
            <a:r>
              <a:rPr lang="en-US" dirty="0" smtClean="0"/>
              <a:t>Social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Links </a:t>
            </a:r>
            <a:r>
              <a:rPr lang="en-US" dirty="0" smtClean="0"/>
              <a:t>on </a:t>
            </a:r>
            <a:r>
              <a:rPr lang="en-US" dirty="0" smtClean="0"/>
              <a:t>Wiki</a:t>
            </a:r>
          </a:p>
          <a:p>
            <a:r>
              <a:rPr lang="en-US" dirty="0" smtClean="0"/>
              <a:t>View and critique</a:t>
            </a:r>
          </a:p>
          <a:p>
            <a:r>
              <a:rPr lang="en-US" dirty="0" smtClean="0"/>
              <a:t>Add worthwhile links to the appropriate area of the wiki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45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2.0 Tools for </a:t>
            </a:r>
            <a:r>
              <a:rPr lang="en-US" dirty="0" smtClean="0"/>
              <a:t>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Links </a:t>
            </a:r>
            <a:r>
              <a:rPr lang="en-US" dirty="0" smtClean="0"/>
              <a:t>on </a:t>
            </a:r>
            <a:r>
              <a:rPr lang="en-US" dirty="0" smtClean="0"/>
              <a:t>Wiki</a:t>
            </a:r>
          </a:p>
          <a:p>
            <a:r>
              <a:rPr lang="en-US" dirty="0" smtClean="0"/>
              <a:t>View and critique</a:t>
            </a:r>
          </a:p>
          <a:p>
            <a:r>
              <a:rPr lang="en-US" dirty="0" smtClean="0"/>
              <a:t>Add worthwhile links to the Literacy </a:t>
            </a:r>
            <a:r>
              <a:rPr lang="en-US" dirty="0" smtClean="0"/>
              <a:t>area </a:t>
            </a:r>
            <a:r>
              <a:rPr lang="en-US" dirty="0" smtClean="0"/>
              <a:t>of the wiki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27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your time to continue sharing and collaborating.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41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TC104033923[[fn=Depth]]</Template>
  <TotalTime>164</TotalTime>
  <Words>275</Words>
  <Application>Microsoft Office PowerPoint</Application>
  <PresentationFormat>Widescreen</PresentationFormat>
  <Paragraphs>60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Corbel</vt:lpstr>
      <vt:lpstr>Depth</vt:lpstr>
      <vt:lpstr>Social Studies Networking  Middle Level</vt:lpstr>
      <vt:lpstr>Welcome</vt:lpstr>
      <vt:lpstr>Agenda</vt:lpstr>
      <vt:lpstr>Sharing</vt:lpstr>
      <vt:lpstr>Implementing the PA Core Standards</vt:lpstr>
      <vt:lpstr>Professional Reading &amp; Discussion</vt:lpstr>
      <vt:lpstr>Web 2.0 Tools for Social Studies</vt:lpstr>
      <vt:lpstr>Web 2.0 Tools for Writing</vt:lpstr>
      <vt:lpstr>Collaboration Time</vt:lpstr>
      <vt:lpstr>Team Time</vt:lpstr>
      <vt:lpstr>Exit Slip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Networking 7 – 12</dc:title>
  <dc:creator>Cathy Enders</dc:creator>
  <cp:lastModifiedBy>Cathy Enders</cp:lastModifiedBy>
  <cp:revision>14</cp:revision>
  <dcterms:created xsi:type="dcterms:W3CDTF">2013-09-30T17:29:03Z</dcterms:created>
  <dcterms:modified xsi:type="dcterms:W3CDTF">2013-10-14T18:17:53Z</dcterms:modified>
</cp:coreProperties>
</file>